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2" r:id="rId4"/>
    <p:sldId id="257" r:id="rId5"/>
    <p:sldId id="264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0471D7-2893-4141-AF2E-5B4CDF8D2FD0}">
          <p14:sldIdLst>
            <p14:sldId id="256"/>
            <p14:sldId id="258"/>
            <p14:sldId id="262"/>
            <p14:sldId id="257"/>
            <p14:sldId id="264"/>
            <p14:sldId id="263"/>
            <p14:sldId id="259"/>
            <p14:sldId id="261"/>
          </p14:sldIdLst>
        </p14:section>
        <p14:section name="Untitled Section" id="{208DCE98-82D8-5643-B31D-5A8685BF166E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48"/>
    <p:restoredTop sz="76796"/>
  </p:normalViewPr>
  <p:slideViewPr>
    <p:cSldViewPr snapToGrid="0" snapToObjects="1">
      <p:cViewPr varScale="1">
        <p:scale>
          <a:sx n="80" d="100"/>
          <a:sy n="80" d="100"/>
        </p:scale>
        <p:origin x="1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jpeg>
</file>

<file path=ppt/media/image3.jpg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74181-5466-E540-9971-1DE4F5975680}" type="datetimeFigureOut">
              <a:rPr lang="en-US" smtClean="0"/>
              <a:t>4/14/16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394CC1-E54C-3D40-A95C-DD2131B3D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465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Turing’s cathedral – John von Neumann and</a:t>
            </a:r>
            <a:r>
              <a:rPr lang="en-US" baseline="0" dirty="0" smtClean="0"/>
              <a:t> the Institute for Advanced Study</a:t>
            </a:r>
            <a:endParaRPr lang="en-US" dirty="0" smtClean="0"/>
          </a:p>
          <a:p>
            <a:r>
              <a:rPr lang="en-US" dirty="0" smtClean="0"/>
              <a:t>The information – Information theory</a:t>
            </a:r>
          </a:p>
          <a:p>
            <a:r>
              <a:rPr lang="en-US" dirty="0" smtClean="0"/>
              <a:t>In the </a:t>
            </a:r>
            <a:r>
              <a:rPr lang="en-US" dirty="0" err="1" smtClean="0"/>
              <a:t>plex</a:t>
            </a:r>
            <a:r>
              <a:rPr lang="en-US" dirty="0" smtClean="0"/>
              <a:t> – Google and how they “buck the norm”</a:t>
            </a:r>
          </a:p>
          <a:p>
            <a:r>
              <a:rPr lang="en-US" dirty="0" smtClean="0"/>
              <a:t>In pursuit of the unknown – 17 equations that changed the world – The </a:t>
            </a:r>
            <a:r>
              <a:rPr lang="en-US" dirty="0" err="1" smtClean="0"/>
              <a:t>maths</a:t>
            </a:r>
            <a:endParaRPr lang="en-US" dirty="0" smtClean="0"/>
          </a:p>
          <a:p>
            <a:r>
              <a:rPr lang="en-US" dirty="0" smtClean="0"/>
              <a:t>Math in minutes – Brief sketch</a:t>
            </a:r>
            <a:r>
              <a:rPr lang="en-US" baseline="0" dirty="0" smtClean="0"/>
              <a:t> of math on each page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394CC1-E54C-3D40-A95C-DD2131B3DF7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83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hyperlink" Target="http://www.anlytcs.com/2014/01/data-science-venn-diagram-v20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presentation about nothing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Lynda.com</a:t>
            </a:r>
            <a:r>
              <a:rPr lang="en-US" dirty="0" smtClean="0"/>
              <a:t> ~ $25/$38 per month</a:t>
            </a:r>
          </a:p>
          <a:p>
            <a:r>
              <a:rPr lang="en-US" dirty="0" err="1" smtClean="0"/>
              <a:t>Pluralsight.com</a:t>
            </a:r>
            <a:r>
              <a:rPr lang="en-US" dirty="0" smtClean="0"/>
              <a:t> - $29 per month</a:t>
            </a:r>
          </a:p>
          <a:p>
            <a:r>
              <a:rPr lang="en-US" dirty="0" err="1" smtClean="0"/>
              <a:t>Packtpub.com</a:t>
            </a:r>
            <a:r>
              <a:rPr lang="en-US" dirty="0" smtClean="0"/>
              <a:t> – all you can read online ~$13 per month, 1 free </a:t>
            </a:r>
            <a:r>
              <a:rPr lang="en-US" dirty="0" err="1" smtClean="0"/>
              <a:t>epub</a:t>
            </a:r>
            <a:r>
              <a:rPr lang="en-US" dirty="0" smtClean="0"/>
              <a:t> download</a:t>
            </a:r>
          </a:p>
          <a:p>
            <a:r>
              <a:rPr lang="en-US" dirty="0" smtClean="0"/>
              <a:t>Google deep learning course - </a:t>
            </a:r>
            <a:r>
              <a:rPr lang="en-US" dirty="0" err="1" smtClean="0"/>
              <a:t>udacity</a:t>
            </a:r>
            <a:r>
              <a:rPr lang="en-US" dirty="0" smtClean="0"/>
              <a:t> – free online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4537"/>
            <a:ext cx="10396882" cy="1151965"/>
          </a:xfrm>
        </p:spPr>
        <p:txBody>
          <a:bodyPr/>
          <a:lstStyle/>
          <a:p>
            <a:r>
              <a:rPr lang="en-US" dirty="0" smtClean="0"/>
              <a:t>Unicorns and rainbows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31913"/>
            <a:ext cx="5929063" cy="4437552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7276693" y="2989502"/>
            <a:ext cx="3805989" cy="72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hlinkClick r:id="rId3"/>
              </a:rPr>
              <a:t>Steve's Machine Learning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4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science from scratch</a:t>
            </a:r>
          </a:p>
          <a:p>
            <a:r>
              <a:rPr lang="en-US" dirty="0" smtClean="0"/>
              <a:t>Code your own neural network</a:t>
            </a:r>
          </a:p>
          <a:p>
            <a:r>
              <a:rPr lang="en-US" dirty="0" smtClean="0"/>
              <a:t>Introduction to the math of neural networks</a:t>
            </a:r>
          </a:p>
          <a:p>
            <a:r>
              <a:rPr lang="en-US" dirty="0" smtClean="0"/>
              <a:t>Even you can learn statistics and analytics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– </a:t>
            </a:r>
            <a:r>
              <a:rPr lang="en-US" dirty="0" err="1" smtClean="0"/>
              <a:t>ry’s</a:t>
            </a:r>
            <a:r>
              <a:rPr lang="en-US" dirty="0" smtClean="0"/>
              <a:t> </a:t>
            </a:r>
            <a:r>
              <a:rPr lang="en-US" dirty="0" err="1" smtClean="0"/>
              <a:t>git</a:t>
            </a:r>
            <a:r>
              <a:rPr lang="en-US" dirty="0" smtClean="0"/>
              <a:t> tutorial</a:t>
            </a:r>
          </a:p>
          <a:p>
            <a:r>
              <a:rPr lang="en-US" dirty="0" smtClean="0"/>
              <a:t>Try </a:t>
            </a:r>
            <a:r>
              <a:rPr lang="en-US" dirty="0" err="1" smtClean="0"/>
              <a:t>git</a:t>
            </a:r>
            <a:r>
              <a:rPr lang="en-US" dirty="0" smtClean="0"/>
              <a:t> – code school</a:t>
            </a:r>
          </a:p>
        </p:txBody>
      </p:sp>
    </p:spTree>
    <p:extLst>
      <p:ext uri="{BB962C8B-B14F-4D97-AF65-F5344CB8AC3E}">
        <p14:creationId xmlns:p14="http://schemas.microsoft.com/office/powerpoint/2010/main" val="80575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fundamentals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</a:p>
          <a:p>
            <a:pPr lvl="1"/>
            <a:r>
              <a:rPr lang="en-US" dirty="0" smtClean="0"/>
              <a:t>Machine learning</a:t>
            </a:r>
          </a:p>
          <a:p>
            <a:pPr lvl="2"/>
            <a:r>
              <a:rPr lang="en-US" dirty="0" smtClean="0"/>
              <a:t>Deep learning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maths</a:t>
            </a:r>
            <a:r>
              <a:rPr lang="en-US" dirty="0" smtClean="0"/>
              <a:t> (some of them)</a:t>
            </a:r>
          </a:p>
          <a:p>
            <a:pPr lvl="1"/>
            <a:r>
              <a:rPr lang="en-US" dirty="0" smtClean="0"/>
              <a:t>Statistics</a:t>
            </a:r>
          </a:p>
          <a:p>
            <a:pPr lvl="1"/>
            <a:r>
              <a:rPr lang="en-US" dirty="0" smtClean="0"/>
              <a:t>Probability</a:t>
            </a:r>
          </a:p>
          <a:p>
            <a:pPr lvl="1"/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73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from scratch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229" y="1684421"/>
            <a:ext cx="3111500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777" y="1837765"/>
            <a:ext cx="31115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1001"/>
            <a:ext cx="10396882" cy="1151965"/>
          </a:xfrm>
        </p:spPr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215063" y="416834"/>
            <a:ext cx="10394707" cy="1096899"/>
          </a:xfrm>
        </p:spPr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dirty="0"/>
              <a:t>Understanding Machine Learning with </a:t>
            </a:r>
            <a:r>
              <a:rPr lang="en-US" dirty="0" smtClean="0"/>
              <a:t>R – </a:t>
            </a:r>
            <a:r>
              <a:rPr lang="en-US" dirty="0" err="1" smtClean="0"/>
              <a:t>pluralsight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58" y="1104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6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Turing’s cathedral</a:t>
            </a:r>
          </a:p>
          <a:p>
            <a:r>
              <a:rPr lang="en-US" dirty="0" smtClean="0"/>
              <a:t>The information</a:t>
            </a:r>
          </a:p>
          <a:p>
            <a:r>
              <a:rPr lang="en-US" dirty="0" smtClean="0"/>
              <a:t>In the </a:t>
            </a:r>
            <a:r>
              <a:rPr lang="en-US" dirty="0" err="1" smtClean="0"/>
              <a:t>plex</a:t>
            </a:r>
            <a:endParaRPr lang="en-US" dirty="0" smtClean="0"/>
          </a:p>
          <a:p>
            <a:r>
              <a:rPr lang="en-US" dirty="0"/>
              <a:t>In pursuit of the unknown – 17 equations that changed the world</a:t>
            </a:r>
          </a:p>
          <a:p>
            <a:r>
              <a:rPr lang="en-US" dirty="0"/>
              <a:t>Math in </a:t>
            </a:r>
            <a:r>
              <a:rPr lang="en-US" dirty="0" smtClean="0"/>
              <a:t>minutes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4863</TotalTime>
  <Words>199</Words>
  <Application>Microsoft Macintosh PowerPoint</Application>
  <PresentationFormat>Widescreen</PresentationFormat>
  <Paragraphs>39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Impact</vt:lpstr>
      <vt:lpstr>Arial</vt:lpstr>
      <vt:lpstr>Main Event</vt:lpstr>
      <vt:lpstr>Data science</vt:lpstr>
      <vt:lpstr>resources</vt:lpstr>
      <vt:lpstr>Unicorns and rainbows</vt:lpstr>
      <vt:lpstr>books</vt:lpstr>
      <vt:lpstr>Some fundamentals</vt:lpstr>
      <vt:lpstr>Data science from scratch</vt:lpstr>
      <vt:lpstr>video</vt:lpstr>
      <vt:lpstr>Good reads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</dc:title>
  <dc:creator>Joe France</dc:creator>
  <cp:lastModifiedBy>Joe France</cp:lastModifiedBy>
  <cp:revision>12</cp:revision>
  <dcterms:created xsi:type="dcterms:W3CDTF">2016-04-14T12:52:16Z</dcterms:created>
  <dcterms:modified xsi:type="dcterms:W3CDTF">2016-04-17T21:55:38Z</dcterms:modified>
</cp:coreProperties>
</file>

<file path=docProps/thumbnail.jpeg>
</file>